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69" r:id="rId3"/>
    <p:sldId id="259" r:id="rId4"/>
    <p:sldId id="260" r:id="rId5"/>
    <p:sldId id="284" r:id="rId6"/>
    <p:sldId id="280" r:id="rId7"/>
    <p:sldId id="279" r:id="rId8"/>
    <p:sldId id="282" r:id="rId9"/>
    <p:sldId id="283" r:id="rId10"/>
    <p:sldId id="262" r:id="rId11"/>
    <p:sldId id="277" r:id="rId12"/>
    <p:sldId id="264" r:id="rId13"/>
    <p:sldId id="265" r:id="rId14"/>
    <p:sldId id="267" r:id="rId15"/>
    <p:sldId id="281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87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2" y="0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9778-9D4B-4CB1-B004-7B09C42BE743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2" y="8830627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3793-7CCF-4B38-86DB-49B2AAB89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C3C8560-F1FA-417D-9774-9C4548E3807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AC3E6FE7-94D8-4ABB-9ED7-561AFC7E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8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Misperceptions re Crime</a:t>
            </a:r>
          </a:p>
          <a:p>
            <a:pPr lvl="2"/>
            <a:r>
              <a:rPr lang="en-US" dirty="0" smtClean="0"/>
              <a:t>Undeveloped </a:t>
            </a:r>
            <a:r>
              <a:rPr lang="en-US" dirty="0" err="1" smtClean="0"/>
              <a:t>RoWs</a:t>
            </a:r>
            <a:r>
              <a:rPr lang="en-US" dirty="0" smtClean="0"/>
              <a:t> often crime havens because they are accessible yet unused, unmaintained and unpatrolled</a:t>
            </a:r>
          </a:p>
          <a:p>
            <a:pPr lvl="2"/>
            <a:r>
              <a:rPr lang="en-US" dirty="0" smtClean="0"/>
              <a:t>When trail is installed and public use increases, illicit activity is reduced as drug users, </a:t>
            </a:r>
            <a:r>
              <a:rPr lang="en-US" dirty="0" err="1" smtClean="0"/>
              <a:t>aloholics</a:t>
            </a:r>
            <a:r>
              <a:rPr lang="en-US" dirty="0" smtClean="0"/>
              <a:t>, and underage drinkers seek less public places</a:t>
            </a:r>
          </a:p>
          <a:p>
            <a:pPr lvl="2"/>
            <a:r>
              <a:rPr lang="en-US" dirty="0" smtClean="0"/>
              <a:t>Homes on roads are more attractive to criminals than homes on rail-trails since they desire access to cars  for quick get away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E6FE7-94D8-4ABB-9ED7-561AFC7E93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51366F1-EAC0-4580-AE1C-1C5D8E721DA2}" type="datetime1">
              <a:rPr lang="en-US" smtClean="0"/>
              <a:t>3/19/2013</a:t>
            </a:fld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E895F-8973-4BA6-B0ED-0E94FF05B803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7E17E-5947-46BC-86DD-BF67DE6B43A6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EC8989E-B30C-4F0A-B854-B8E80CF167BA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80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EC8989E-B30C-4F0A-B854-B8E80CF167BA}" type="datetime1">
              <a:rPr lang="en-US" smtClean="0"/>
              <a:t>3/19/2013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553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1E50C-91CF-4E9D-91EE-0604427DF7D4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7796A-FAAA-4242-8E2F-B00A9361283B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46667-F033-4651-BFAA-11191FB93C49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3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EF96A-1493-4FDB-BA11-6920941B549F}" type="datetime1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96670-AC49-4A8D-820B-955DCBB3E498}" type="datetime1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E62F3-0ADA-4408-AFA9-2B39421BBDE0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D4A8F-0E11-4633-9769-234472C00DA5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208FB-07EE-4F60-A164-59DD7729E240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C8989E-B30C-4F0A-B854-B8E80CF167BA}" type="datetime1">
              <a:rPr lang="en-US" smtClean="0"/>
              <a:t>3/19/2013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Draft - 30 Jan 2013</a:t>
            </a: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ABB9B5-E000-4FD1-9AD0-6556AB449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775325"/>
          </a:xfrm>
        </p:spPr>
        <p:txBody>
          <a:bodyPr/>
          <a:lstStyle/>
          <a:p>
            <a:pPr algn="ctr"/>
            <a:r>
              <a:rPr lang="en-US" sz="5400" dirty="0" err="1" smtClean="0"/>
              <a:t>Octoraro</a:t>
            </a:r>
            <a:r>
              <a:rPr lang="en-US" sz="5400" dirty="0" smtClean="0"/>
              <a:t> Rail Trail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90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of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43434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Trail is in good condition and poses relatively few obstacles to conversion</a:t>
            </a:r>
          </a:p>
          <a:p>
            <a:r>
              <a:rPr lang="en-US" dirty="0" smtClean="0"/>
              <a:t>Tracks in place (though overgrown) for much of the right-of-way</a:t>
            </a:r>
          </a:p>
          <a:p>
            <a:r>
              <a:rPr lang="en-US" dirty="0" smtClean="0"/>
              <a:t>Nine existing at grade crossings and two missing bridges with potential for at grade crossings</a:t>
            </a:r>
          </a:p>
          <a:p>
            <a:r>
              <a:rPr lang="en-US" dirty="0" smtClean="0"/>
              <a:t>Several </a:t>
            </a:r>
            <a:r>
              <a:rPr lang="en-US" dirty="0"/>
              <a:t>minor wash-outs</a:t>
            </a:r>
          </a:p>
          <a:p>
            <a:r>
              <a:rPr lang="en-US" dirty="0"/>
              <a:t>Most of trail runs through undeveloped land on high embankments or in cuts</a:t>
            </a:r>
          </a:p>
          <a:p>
            <a:endParaRPr lang="en-US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788919" cy="20830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96" y="3733800"/>
            <a:ext cx="2178525" cy="29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4191000" cy="4191000"/>
          </a:xfrm>
        </p:spPr>
        <p:txBody>
          <a:bodyPr/>
          <a:lstStyle/>
          <a:p>
            <a:pPr lvl="1"/>
            <a:r>
              <a:rPr lang="en-US" dirty="0" smtClean="0"/>
              <a:t>Trail maintenance includes:</a:t>
            </a:r>
            <a:endParaRPr lang="en-US" dirty="0"/>
          </a:p>
          <a:p>
            <a:pPr lvl="2"/>
            <a:r>
              <a:rPr lang="en-US" sz="2800" dirty="0"/>
              <a:t>Clearing debris</a:t>
            </a:r>
          </a:p>
          <a:p>
            <a:pPr lvl="2"/>
            <a:r>
              <a:rPr lang="en-US" sz="2800" dirty="0"/>
              <a:t>Litter removal</a:t>
            </a:r>
          </a:p>
          <a:p>
            <a:pPr lvl="2"/>
            <a:r>
              <a:rPr lang="en-US" sz="2800" dirty="0"/>
              <a:t>Periodic surface treatment</a:t>
            </a:r>
          </a:p>
          <a:p>
            <a:endParaRPr lang="en-US" sz="2400" dirty="0"/>
          </a:p>
        </p:txBody>
      </p:sp>
      <p:pic>
        <p:nvPicPr>
          <p:cNvPr id="5122" name="Picture 2" descr="volunteers walking on railroad t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1" y="1981200"/>
            <a:ext cx="353044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-288925"/>
            <a:ext cx="8385175" cy="1431925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800600" cy="487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Crime</a:t>
            </a:r>
          </a:p>
          <a:p>
            <a:pPr lvl="2"/>
            <a:r>
              <a:rPr lang="en-US" dirty="0" smtClean="0"/>
              <a:t>Undeveloped Right of Ways have more crime than trails</a:t>
            </a:r>
          </a:p>
          <a:p>
            <a:pPr lvl="2"/>
            <a:r>
              <a:rPr lang="en-US" dirty="0" smtClean="0"/>
              <a:t>When people are around there is less illicit activity</a:t>
            </a:r>
          </a:p>
          <a:p>
            <a:pPr lvl="2"/>
            <a:r>
              <a:rPr lang="en-US" dirty="0" smtClean="0"/>
              <a:t>Making the Octoraro into a rail-trail is the best way to prevent problems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62" y="1295400"/>
            <a:ext cx="3657171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42672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smtClean="0"/>
              <a:t>Right of Way</a:t>
            </a:r>
          </a:p>
          <a:p>
            <a:pPr lvl="1"/>
            <a:r>
              <a:rPr lang="en-US" dirty="0" smtClean="0"/>
              <a:t>Benefits and Costs</a:t>
            </a:r>
          </a:p>
          <a:p>
            <a:pPr lvl="1"/>
            <a:r>
              <a:rPr lang="en-US" dirty="0" smtClean="0"/>
              <a:t>Surface Type</a:t>
            </a:r>
          </a:p>
          <a:p>
            <a:pPr lvl="1"/>
            <a:r>
              <a:rPr lang="en-US" dirty="0" smtClean="0"/>
              <a:t>Historic Inventory</a:t>
            </a:r>
          </a:p>
          <a:p>
            <a:pPr lvl="1"/>
            <a:r>
              <a:rPr lang="en-US" dirty="0" smtClean="0"/>
              <a:t>Utility Considerations</a:t>
            </a:r>
          </a:p>
          <a:p>
            <a:pPr lvl="1"/>
            <a:r>
              <a:rPr lang="en-US" dirty="0" smtClean="0"/>
              <a:t>Funding Identification</a:t>
            </a:r>
          </a:p>
          <a:p>
            <a:pPr lvl="1"/>
            <a:r>
              <a:rPr lang="en-US" dirty="0" smtClean="0"/>
              <a:t>Approvals &amp; Permits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Construction</a:t>
            </a:r>
          </a:p>
          <a:p>
            <a:endParaRPr lang="en-US" dirty="0"/>
          </a:p>
        </p:txBody>
      </p:sp>
      <p:pic>
        <p:nvPicPr>
          <p:cNvPr id="7174" name="Picture 6" descr="http://www.ncrailtrails.org/images/NewHopeArea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82" y="2438400"/>
            <a:ext cx="416881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Octoraro</a:t>
            </a:r>
            <a:r>
              <a:rPr lang="en-US" sz="2800" dirty="0" smtClean="0"/>
              <a:t> Trail is in the Delaware County Bike Plan &amp; Township Master Plans</a:t>
            </a:r>
          </a:p>
          <a:p>
            <a:r>
              <a:rPr lang="en-US" sz="2800" dirty="0"/>
              <a:t>But it won’t happen without your support</a:t>
            </a:r>
          </a:p>
          <a:p>
            <a:r>
              <a:rPr lang="en-US" sz="2800" dirty="0" smtClean="0"/>
              <a:t>We would appreciate your support for our feasibility study funding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/>
              <a:t>The Delaware County Transportation Management Association</a:t>
            </a:r>
          </a:p>
          <a:p>
            <a:pPr lvl="1"/>
            <a:r>
              <a:rPr lang="en-US" sz="2000" dirty="0" smtClean="0"/>
              <a:t>www.dctma.org</a:t>
            </a:r>
            <a:endParaRPr lang="en-US" sz="2000" dirty="0"/>
          </a:p>
          <a:p>
            <a:pPr lvl="1"/>
            <a:r>
              <a:rPr lang="en-US" sz="2000" dirty="0"/>
              <a:t>Phone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(610) 892 – 9440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–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info@dctma.org</a:t>
            </a:r>
            <a:endParaRPr lang="en-US" dirty="0" smtClean="0"/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DCTMA Bicycle Committee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Chuck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Cruit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610-348-6185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Ostimchuk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610-326-3100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8046"/>
            <a:ext cx="3035935" cy="12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DCTMA </a:t>
            </a:r>
            <a:r>
              <a:rPr lang="en-US" dirty="0" smtClean="0"/>
              <a:t>formed Bike/</a:t>
            </a:r>
            <a:r>
              <a:rPr lang="en-US" dirty="0" err="1" smtClean="0"/>
              <a:t>Ped</a:t>
            </a:r>
            <a:r>
              <a:rPr lang="en-US" dirty="0" smtClean="0"/>
              <a:t> Committee in 2012</a:t>
            </a:r>
          </a:p>
          <a:p>
            <a:r>
              <a:rPr lang="en-US" dirty="0" smtClean="0"/>
              <a:t>Mission is to support implementation of Delco Bike Plan</a:t>
            </a:r>
          </a:p>
          <a:p>
            <a:r>
              <a:rPr lang="en-US" dirty="0" smtClean="0"/>
              <a:t>Selected </a:t>
            </a:r>
            <a:r>
              <a:rPr lang="en-US" dirty="0" err="1" smtClean="0"/>
              <a:t>Octoraro</a:t>
            </a:r>
            <a:r>
              <a:rPr lang="en-US" dirty="0" smtClean="0"/>
              <a:t> Rail-Trail as top priority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Octoraro</a:t>
            </a:r>
            <a:r>
              <a:rPr lang="en-US" dirty="0" smtClean="0"/>
              <a:t> is the best remaining rail-trail opportunity in Delaware County after the Chester Creek Trail” </a:t>
            </a:r>
          </a:p>
          <a:p>
            <a:pPr lvl="7">
              <a:buNone/>
            </a:pPr>
            <a:r>
              <a:rPr lang="en-US" dirty="0" smtClean="0"/>
              <a:t>-- Delaware County Bike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7848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shared greenway through the heart of Delaware County that:</a:t>
            </a:r>
          </a:p>
          <a:p>
            <a:pPr lvl="1"/>
            <a:r>
              <a:rPr lang="en-US" dirty="0" smtClean="0"/>
              <a:t>Provides alternative, multi-modal access to jobs</a:t>
            </a:r>
          </a:p>
          <a:p>
            <a:pPr lvl="1"/>
            <a:r>
              <a:rPr lang="en-US" dirty="0" smtClean="0"/>
              <a:t>Builds a sense of community</a:t>
            </a:r>
          </a:p>
          <a:p>
            <a:pPr lvl="1"/>
            <a:r>
              <a:rPr lang="en-US" dirty="0" smtClean="0"/>
              <a:t>Preserves open space and helps the environment</a:t>
            </a:r>
          </a:p>
          <a:p>
            <a:pPr lvl="1"/>
            <a:r>
              <a:rPr lang="en-US" dirty="0" smtClean="0"/>
              <a:t>Provides multi-use and non-motorized transportation opportunities</a:t>
            </a:r>
          </a:p>
          <a:p>
            <a:pPr lvl="2"/>
            <a:r>
              <a:rPr lang="en-US" dirty="0" smtClean="0"/>
              <a:t>Biking</a:t>
            </a:r>
          </a:p>
          <a:p>
            <a:pPr lvl="2"/>
            <a:r>
              <a:rPr lang="en-US" dirty="0" smtClean="0"/>
              <a:t>Hiking</a:t>
            </a:r>
          </a:p>
          <a:p>
            <a:pPr lvl="2"/>
            <a:r>
              <a:rPr lang="en-US" dirty="0" smtClean="0"/>
              <a:t>Running</a:t>
            </a:r>
          </a:p>
          <a:p>
            <a:pPr lvl="2"/>
            <a:r>
              <a:rPr lang="en-US" dirty="0" smtClean="0"/>
              <a:t>XC skiing</a:t>
            </a:r>
          </a:p>
          <a:p>
            <a:pPr lvl="1"/>
            <a:r>
              <a:rPr lang="en-US" dirty="0" smtClean="0"/>
              <a:t>Encourages physical fitness and healthy lifestyles</a:t>
            </a:r>
          </a:p>
          <a:p>
            <a:pPr lvl="1"/>
            <a:r>
              <a:rPr lang="en-US" dirty="0" smtClean="0"/>
              <a:t>Preserves and links cultural &amp; historic attractions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9869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3980" y="58842"/>
            <a:ext cx="1285240" cy="1713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282"/>
            <a:ext cx="411480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Construction began in 1854</a:t>
            </a:r>
            <a:endParaRPr lang="en-US" dirty="0"/>
          </a:p>
          <a:p>
            <a:r>
              <a:rPr lang="en-US" dirty="0"/>
              <a:t>Began operations in 1859</a:t>
            </a:r>
          </a:p>
          <a:p>
            <a:r>
              <a:rPr lang="en-US" dirty="0"/>
              <a:t>110 miles of track going from West Philadelphia to </a:t>
            </a:r>
            <a:r>
              <a:rPr lang="en-US" dirty="0" err="1"/>
              <a:t>Octoraro</a:t>
            </a:r>
            <a:r>
              <a:rPr lang="en-US" dirty="0"/>
              <a:t> Junction, MD</a:t>
            </a:r>
          </a:p>
          <a:p>
            <a:r>
              <a:rPr lang="en-US" dirty="0"/>
              <a:t>Operated by a variety of railroads until </a:t>
            </a:r>
            <a:r>
              <a:rPr lang="en-US" dirty="0" smtClean="0"/>
              <a:t>1990’s</a:t>
            </a:r>
            <a:endParaRPr lang="en-US" dirty="0"/>
          </a:p>
          <a:p>
            <a:pPr lvl="1"/>
            <a:r>
              <a:rPr lang="en-US" dirty="0"/>
              <a:t>Baltimore and Philadelphia </a:t>
            </a:r>
            <a:r>
              <a:rPr lang="en-US" dirty="0" smtClean="0"/>
              <a:t>Railroad/</a:t>
            </a:r>
            <a:r>
              <a:rPr lang="en-US" dirty="0" err="1" smtClean="0"/>
              <a:t>Octoraro</a:t>
            </a:r>
            <a:r>
              <a:rPr lang="en-US" dirty="0" smtClean="0"/>
              <a:t> </a:t>
            </a:r>
            <a:r>
              <a:rPr lang="en-US" dirty="0"/>
              <a:t>Branch</a:t>
            </a:r>
          </a:p>
          <a:p>
            <a:pPr lvl="1"/>
            <a:r>
              <a:rPr lang="en-US" dirty="0"/>
              <a:t>Pennsylvania Railroad</a:t>
            </a:r>
          </a:p>
          <a:p>
            <a:pPr lvl="1"/>
            <a:r>
              <a:rPr lang="en-US" dirty="0"/>
              <a:t>Wawa and </a:t>
            </a:r>
            <a:r>
              <a:rPr lang="en-US" dirty="0" err="1"/>
              <a:t>Concordville</a:t>
            </a:r>
            <a:r>
              <a:rPr lang="en-US" dirty="0"/>
              <a:t> Railroad</a:t>
            </a:r>
          </a:p>
          <a:p>
            <a:pPr lvl="1"/>
            <a:r>
              <a:rPr lang="en-US" dirty="0" err="1"/>
              <a:t>Octoraro</a:t>
            </a:r>
            <a:r>
              <a:rPr lang="en-US" dirty="0"/>
              <a:t> Railroad</a:t>
            </a:r>
          </a:p>
          <a:p>
            <a:r>
              <a:rPr lang="en-US" dirty="0"/>
              <a:t>Septa eventually purchased the Right of Way for the section of </a:t>
            </a:r>
            <a:r>
              <a:rPr lang="en-US" dirty="0" smtClean="0"/>
              <a:t>line </a:t>
            </a:r>
            <a:r>
              <a:rPr lang="en-US" dirty="0"/>
              <a:t>in Delaware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Trail could include signs to interpret history of the railroad and the region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77000" cy="5105956"/>
          </a:xfrm>
        </p:spPr>
      </p:pic>
    </p:spTree>
    <p:extLst>
      <p:ext uri="{BB962C8B-B14F-4D97-AF65-F5344CB8AC3E}">
        <p14:creationId xmlns:p14="http://schemas.microsoft.com/office/powerpoint/2010/main" val="345025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3927475" cy="3429000"/>
          </a:xfrm>
        </p:spPr>
        <p:txBody>
          <a:bodyPr/>
          <a:lstStyle/>
          <a:p>
            <a:pPr lvl="1"/>
            <a:r>
              <a:rPr lang="en-US" sz="1800" dirty="0" smtClean="0"/>
              <a:t>Connections </a:t>
            </a:r>
            <a:r>
              <a:rPr lang="en-US" sz="1800" dirty="0"/>
              <a:t>include:</a:t>
            </a:r>
          </a:p>
          <a:p>
            <a:pPr lvl="1"/>
            <a:r>
              <a:rPr lang="en-US" sz="1800" dirty="0" err="1" smtClean="0"/>
              <a:t>Newlin</a:t>
            </a:r>
            <a:r>
              <a:rPr lang="en-US" sz="1800" dirty="0"/>
              <a:t> </a:t>
            </a:r>
            <a:r>
              <a:rPr lang="en-US" sz="1800" dirty="0" smtClean="0"/>
              <a:t>Grist </a:t>
            </a:r>
            <a:r>
              <a:rPr lang="en-US" sz="1800" dirty="0"/>
              <a:t>Mill</a:t>
            </a:r>
          </a:p>
          <a:p>
            <a:pPr lvl="1"/>
            <a:r>
              <a:rPr lang="en-US" sz="1800" dirty="0"/>
              <a:t>Ivy Mills</a:t>
            </a:r>
          </a:p>
          <a:p>
            <a:pPr lvl="1"/>
            <a:r>
              <a:rPr lang="en-US" sz="1800" dirty="0"/>
              <a:t>New Wawa train station (with parking for 600)</a:t>
            </a:r>
          </a:p>
          <a:p>
            <a:pPr lvl="1"/>
            <a:r>
              <a:rPr lang="en-US" sz="1800" dirty="0"/>
              <a:t>Chester Creek Trail and the Middletown township trail </a:t>
            </a:r>
            <a:r>
              <a:rPr lang="en-US" sz="1800" dirty="0" smtClean="0"/>
              <a:t>system</a:t>
            </a:r>
            <a:endParaRPr lang="en-US" sz="1800" dirty="0"/>
          </a:p>
          <a:p>
            <a:pPr lvl="1"/>
            <a:r>
              <a:rPr lang="en-US" sz="1800" dirty="0" err="1" smtClean="0"/>
              <a:t>Concordville</a:t>
            </a:r>
            <a:r>
              <a:rPr lang="en-US" sz="1800" dirty="0" smtClean="0"/>
              <a:t> Town Centre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2667000"/>
            <a:ext cx="3927475" cy="38100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en-US" sz="1800" dirty="0"/>
              <a:t>Applied Card Systems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sz="1800" dirty="0" smtClean="0"/>
              <a:t>Shopping </a:t>
            </a:r>
            <a:r>
              <a:rPr lang="en-US" sz="1800" dirty="0"/>
              <a:t>at proposed businesses along 202 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sz="1800" dirty="0" smtClean="0"/>
              <a:t>Spring </a:t>
            </a:r>
            <a:r>
              <a:rPr lang="en-US" sz="1800" dirty="0"/>
              <a:t>Valley Business </a:t>
            </a:r>
            <a:r>
              <a:rPr lang="en-US" sz="1800" dirty="0" smtClean="0"/>
              <a:t>Park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sz="1800" dirty="0" err="1" smtClean="0"/>
              <a:t>Chadds</a:t>
            </a:r>
            <a:r>
              <a:rPr lang="en-US" sz="1800" dirty="0" smtClean="0"/>
              <a:t> </a:t>
            </a:r>
            <a:r>
              <a:rPr lang="en-US" sz="1800" dirty="0"/>
              <a:t>Ford Business </a:t>
            </a:r>
            <a:r>
              <a:rPr lang="en-US" sz="1800" dirty="0" smtClean="0"/>
              <a:t>Campus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sz="1800" dirty="0" smtClean="0"/>
              <a:t>Proposed </a:t>
            </a:r>
            <a:r>
              <a:rPr lang="en-US" sz="1800" dirty="0"/>
              <a:t>Main Line Health </a:t>
            </a:r>
            <a:r>
              <a:rPr lang="en-US" sz="1800" dirty="0" smtClean="0"/>
              <a:t>hospital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sz="1800" dirty="0" smtClean="0"/>
              <a:t>Wawa </a:t>
            </a:r>
            <a:r>
              <a:rPr lang="en-US" sz="1800" dirty="0"/>
              <a:t>Headquarters and </a:t>
            </a:r>
            <a:r>
              <a:rPr lang="en-US" sz="1800" dirty="0" smtClean="0"/>
              <a:t>Dairy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it follows West Branch of Chester Creek &amp; its tributaries </a:t>
            </a:r>
          </a:p>
        </p:txBody>
      </p:sp>
    </p:spTree>
    <p:extLst>
      <p:ext uri="{BB962C8B-B14F-4D97-AF65-F5344CB8AC3E}">
        <p14:creationId xmlns:p14="http://schemas.microsoft.com/office/powerpoint/2010/main" val="16991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Chester Heights Section of Trail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- 30 Jan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554070" cy="5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Concord Section of Trail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- 30 Jan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339870"/>
            <a:ext cx="7131451" cy="55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 II Section of Trail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- 30 Jan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5047"/>
            <a:ext cx="7057441" cy="54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Coast Greenway presentation 2012</Template>
  <TotalTime>3265</TotalTime>
  <Words>530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Glass Layers</vt:lpstr>
      <vt:lpstr>Octoraro Rail Trail</vt:lpstr>
      <vt:lpstr>Intro</vt:lpstr>
      <vt:lpstr>Vision</vt:lpstr>
      <vt:lpstr>History</vt:lpstr>
      <vt:lpstr>History</vt:lpstr>
      <vt:lpstr>Route</vt:lpstr>
      <vt:lpstr>Chester Heights Section of Trail</vt:lpstr>
      <vt:lpstr>Concord Section of Trail</vt:lpstr>
      <vt:lpstr>Concord II Section of Trail</vt:lpstr>
      <vt:lpstr>Condition of Trail</vt:lpstr>
      <vt:lpstr>Trail Maintenance</vt:lpstr>
      <vt:lpstr>Safety</vt:lpstr>
      <vt:lpstr>Development Plan</vt:lpstr>
      <vt:lpstr>Community Support</vt:lpstr>
      <vt:lpstr>Contact Us</vt:lpstr>
    </vt:vector>
  </TitlesOfParts>
  <Company>The Boeing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DCTMA Bike/Ped Committee Report</dc:title>
  <dc:creator>Chuck Cruit</dc:creator>
  <cp:lastModifiedBy>lamway</cp:lastModifiedBy>
  <cp:revision>96</cp:revision>
  <cp:lastPrinted>2013-02-14T15:59:02Z</cp:lastPrinted>
  <dcterms:created xsi:type="dcterms:W3CDTF">2012-12-10T16:40:42Z</dcterms:created>
  <dcterms:modified xsi:type="dcterms:W3CDTF">2013-03-19T17:10:25Z</dcterms:modified>
</cp:coreProperties>
</file>